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3" r:id="rId3"/>
    <p:sldId id="257" r:id="rId4"/>
    <p:sldId id="264" r:id="rId5"/>
    <p:sldId id="266" r:id="rId6"/>
    <p:sldId id="258" r:id="rId7"/>
    <p:sldId id="267" r:id="rId8"/>
    <p:sldId id="259" r:id="rId9"/>
    <p:sldId id="268" r:id="rId10"/>
    <p:sldId id="260" r:id="rId11"/>
    <p:sldId id="269" r:id="rId12"/>
    <p:sldId id="270" r:id="rId13"/>
    <p:sldId id="271" r:id="rId14"/>
    <p:sldId id="261" r:id="rId15"/>
    <p:sldId id="262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61AC7E-C98F-4DE7-816C-CA00C3817DAB}" type="datetimeFigureOut">
              <a:rPr lang="en-US" smtClean="0"/>
              <a:pPr/>
              <a:t>4/14/2012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FCB0BB8-CD27-4083-929B-A92941B307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smtClean="0"/>
              <a:t>Onlin</a:t>
            </a:r>
            <a:r>
              <a:rPr lang="en-US" smtClean="0"/>
              <a:t>e Directory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By: Meaghan Kountze</a:t>
            </a:r>
          </a:p>
          <a:p>
            <a:r>
              <a:rPr lang="en-US" dirty="0" smtClean="0"/>
              <a:t>CMP230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828800"/>
            <a:ext cx="8534400" cy="1586132"/>
          </a:xfrm>
        </p:spPr>
        <p:txBody>
          <a:bodyPr/>
          <a:lstStyle/>
          <a:p>
            <a:r>
              <a:rPr lang="en-US" dirty="0" smtClean="0"/>
              <a:t>Switchboard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088616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19200"/>
            <a:ext cx="5715000" cy="482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1828800"/>
            <a:ext cx="2819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Here you are given the contact information and the option to go to the businesses website.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08600285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7772400" cy="436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4572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find a person by name click the “Find a Person” tab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09600" y="838200"/>
            <a:ext cx="2362200" cy="19812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05000" y="9906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in the persons name, city or zip code and state, then click search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581400" y="1447800"/>
            <a:ext cx="3810000" cy="21336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856737" cy="441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5029200"/>
            <a:ext cx="746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All of the people matching the name entered and in (or near) the city you entered will be shown.</a:t>
            </a:r>
            <a:endParaRPr lang="en-US" sz="2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7255272" cy="407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457200"/>
            <a:ext cx="8153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Reverse Lookup will let you search for people using their phone numbers (I tried several businesses with no luck).</a:t>
            </a:r>
          </a:p>
          <a:p>
            <a:endParaRPr lang="en-US" sz="2000" dirty="0" smtClean="0"/>
          </a:p>
          <a:p>
            <a:r>
              <a:rPr lang="en-US" sz="2000" dirty="0" smtClean="0"/>
              <a:t>Your results will include the persons name (if listed) and address (if listed) 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048000" y="1447800"/>
            <a:ext cx="0" cy="15240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7997952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533400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You can find the </a:t>
            </a:r>
            <a:r>
              <a:rPr lang="en-US" sz="2000" dirty="0" smtClean="0"/>
              <a:t>a</a:t>
            </a:r>
            <a:r>
              <a:rPr lang="en-US" sz="2000" dirty="0" smtClean="0"/>
              <a:t>rea and zip codes by clicking on the appropriate tab and entering the city and state in the search box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724400" y="1143000"/>
            <a:ext cx="0" cy="18288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5679068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388096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5257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Your results will show up here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600200" y="4343400"/>
            <a:ext cx="0" cy="12954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8214918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0600" y="914400"/>
            <a:ext cx="723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have never used switchboard before and found it to be straightforward and easy to use. I would definitely use this website if I needed to 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 algn="ctr"/>
            <a:r>
              <a:rPr lang="en-US" dirty="0" smtClean="0"/>
              <a:t>Find a </a:t>
            </a:r>
            <a:r>
              <a:rPr lang="en-US" dirty="0" smtClean="0"/>
              <a:t>business</a:t>
            </a:r>
          </a:p>
          <a:p>
            <a:pPr lvl="1" algn="ctr"/>
            <a:endParaRPr lang="en-US" dirty="0" smtClean="0"/>
          </a:p>
          <a:p>
            <a:pPr lvl="1" algn="ctr"/>
            <a:endParaRPr lang="en-US" dirty="0" smtClean="0"/>
          </a:p>
          <a:p>
            <a:pPr lvl="1" algn="ctr"/>
            <a:r>
              <a:rPr lang="en-US" dirty="0" smtClean="0"/>
              <a:t>Find a </a:t>
            </a:r>
            <a:r>
              <a:rPr lang="en-US" dirty="0" smtClean="0"/>
              <a:t>Person</a:t>
            </a:r>
          </a:p>
          <a:p>
            <a:pPr lvl="1" algn="ctr"/>
            <a:endParaRPr lang="en-US" dirty="0" smtClean="0"/>
          </a:p>
          <a:p>
            <a:pPr lvl="1" algn="ctr"/>
            <a:endParaRPr lang="en-US" dirty="0" smtClean="0"/>
          </a:p>
          <a:p>
            <a:pPr lvl="1" algn="ctr"/>
            <a:r>
              <a:rPr lang="en-US" dirty="0" smtClean="0"/>
              <a:t>Look up a person using a</a:t>
            </a:r>
            <a:r>
              <a:rPr lang="en-US" dirty="0" smtClean="0"/>
              <a:t> </a:t>
            </a:r>
            <a:r>
              <a:rPr lang="en-US" dirty="0" smtClean="0"/>
              <a:t>phone </a:t>
            </a:r>
            <a:r>
              <a:rPr lang="en-US" dirty="0" smtClean="0"/>
              <a:t>number</a:t>
            </a:r>
          </a:p>
          <a:p>
            <a:pPr lvl="1" algn="ctr"/>
            <a:endParaRPr lang="en-US" dirty="0" smtClean="0"/>
          </a:p>
          <a:p>
            <a:pPr lvl="1" algn="ctr"/>
            <a:endParaRPr lang="en-US" dirty="0" smtClean="0"/>
          </a:p>
          <a:p>
            <a:pPr lvl="1" algn="ctr"/>
            <a:r>
              <a:rPr lang="en-US" dirty="0" smtClean="0"/>
              <a:t>Look up </a:t>
            </a:r>
            <a:r>
              <a:rPr lang="en-US" dirty="0" smtClean="0"/>
              <a:t>a zip code or an area code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286000"/>
            <a:ext cx="8229600" cy="2362200"/>
          </a:xfrm>
        </p:spPr>
        <p:txBody>
          <a:bodyPr>
            <a:noAutofit/>
          </a:bodyPr>
          <a:lstStyle/>
          <a:p>
            <a:pPr lvl="1" algn="ctr"/>
            <a:r>
              <a:rPr lang="en-US" sz="3200" dirty="0" smtClean="0"/>
              <a:t>Find a business</a:t>
            </a:r>
          </a:p>
          <a:p>
            <a:pPr lvl="1" algn="ctr"/>
            <a:endParaRPr lang="en-US" sz="3200" dirty="0" smtClean="0"/>
          </a:p>
          <a:p>
            <a:pPr lvl="1" algn="ctr"/>
            <a:r>
              <a:rPr lang="en-US" sz="3200" dirty="0" smtClean="0"/>
              <a:t>Find a Person</a:t>
            </a:r>
          </a:p>
          <a:p>
            <a:pPr lvl="1" algn="ctr"/>
            <a:endParaRPr lang="en-US" sz="3200" dirty="0" smtClean="0"/>
          </a:p>
          <a:p>
            <a:pPr lvl="1" algn="ctr"/>
            <a:r>
              <a:rPr lang="en-US" sz="3200" dirty="0" smtClean="0"/>
              <a:t>Look up a person using a phone number</a:t>
            </a:r>
          </a:p>
          <a:p>
            <a:pPr lvl="1" algn="ctr"/>
            <a:endParaRPr lang="en-US" sz="3200" dirty="0" smtClean="0"/>
          </a:p>
          <a:p>
            <a:pPr lvl="1" algn="ctr"/>
            <a:r>
              <a:rPr lang="en-US" sz="3200" dirty="0" smtClean="0"/>
              <a:t>Look up zip or area codes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8991600" cy="1219200"/>
          </a:xfrm>
        </p:spPr>
        <p:txBody>
          <a:bodyPr>
            <a:normAutofit/>
          </a:bodyPr>
          <a:lstStyle/>
          <a:p>
            <a:pPr algn="ctr"/>
            <a:r>
              <a:rPr lang="en-US" sz="3700" b="1" dirty="0" smtClean="0"/>
              <a:t>Use switchboard.com when you want to:</a:t>
            </a:r>
            <a:endParaRPr lang="en-US" sz="37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83168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This is the main page for Switchboard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439907934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83168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3810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find a business, click the appropriate tab</a:t>
            </a:r>
            <a:endParaRPr lang="en-US" sz="32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583168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38100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To find a business, click the appropriate tab</a:t>
            </a:r>
            <a:endParaRPr lang="en-US" sz="32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38200" y="914400"/>
            <a:ext cx="0" cy="23622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1219200"/>
            <a:ext cx="266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entering a business name and zip code click “Find”</a:t>
            </a:r>
          </a:p>
        </p:txBody>
      </p:sp>
    </p:spTree>
    <p:extLst>
      <p:ext uri="{BB962C8B-B14F-4D97-AF65-F5344CB8AC3E}">
        <p14:creationId xmlns:p14="http://schemas.microsoft.com/office/powerpoint/2010/main" xmlns="" val="3477966874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1219200"/>
            <a:ext cx="2667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After entering a business name and zip code click “Find”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286000" y="2133600"/>
            <a:ext cx="4038600" cy="6096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7796687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1504" y="0"/>
            <a:ext cx="6762496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eft Brace 15"/>
          <p:cNvSpPr/>
          <p:nvPr/>
        </p:nvSpPr>
        <p:spPr>
          <a:xfrm>
            <a:off x="1676400" y="1066800"/>
            <a:ext cx="1676400" cy="1752600"/>
          </a:xfrm>
          <a:prstGeom prst="leftBrace">
            <a:avLst>
              <a:gd name="adj1" fmla="val 8333"/>
              <a:gd name="adj2" fmla="val 40937"/>
            </a:avLst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0" y="465838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Relevant results are listed next, starting with number one (1)</a:t>
            </a:r>
            <a:endParaRPr lang="en-US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152400" y="1143000"/>
            <a:ext cx="1981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three are sponsored or featured businesses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138953295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1504" y="0"/>
            <a:ext cx="6762496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57200" y="465838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Click on the business you are looking for to view more detailed results.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981200" y="3048000"/>
            <a:ext cx="3505200" cy="1600200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  <a:softEdge rad="1270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38953295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284</TotalTime>
  <Words>309</Words>
  <Application>Microsoft Office PowerPoint</Application>
  <PresentationFormat>On-screen Show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Switchboard</vt:lpstr>
      <vt:lpstr>Use switchboard.com when you want to: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Meaghan's netbook</dc:creator>
  <cp:lastModifiedBy>Meg and Manny</cp:lastModifiedBy>
  <cp:revision>39</cp:revision>
  <dcterms:created xsi:type="dcterms:W3CDTF">2012-04-14T07:40:43Z</dcterms:created>
  <dcterms:modified xsi:type="dcterms:W3CDTF">2012-04-15T05:58:44Z</dcterms:modified>
</cp:coreProperties>
</file>